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550719" y="145473"/>
            <a:ext cx="10370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/>
              <a:t>Maszyna wirtualna – CWICZENIE F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0EC4438D-E10A-4BD9-95B5-9BEFFB2349BC}"/>
              </a:ext>
            </a:extLst>
          </p:cNvPr>
          <p:cNvSpPr/>
          <p:nvPr/>
        </p:nvSpPr>
        <p:spPr>
          <a:xfrm>
            <a:off x="550719" y="668693"/>
            <a:ext cx="114640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Windows (wszystko ma być udokumentowane </a:t>
            </a:r>
            <a:r>
              <a:rPr lang="pl-PL" b="1" dirty="0" err="1"/>
              <a:t>screenami</a:t>
            </a:r>
            <a:r>
              <a:rPr lang="pl-PL" b="1" dirty="0"/>
              <a:t>):</a:t>
            </a:r>
          </a:p>
          <a:p>
            <a:br>
              <a:rPr lang="pl-PL" b="1" dirty="0"/>
            </a:br>
            <a:r>
              <a:rPr lang="pl-PL" b="1" dirty="0"/>
              <a:t>1. Włącz na pulpicie użytkownika Biuro komputer panel sterowania siec dokumenty bez strzałki linków</a:t>
            </a:r>
          </a:p>
          <a:p>
            <a:r>
              <a:rPr lang="pl-PL" b="1" dirty="0"/>
              <a:t>2. Włącz menu kontekstowe właściwości w start komputer na koncie biuro</a:t>
            </a:r>
          </a:p>
          <a:p>
            <a:r>
              <a:rPr lang="pl-PL" b="1" dirty="0"/>
              <a:t>3. Usuń drukarkę </a:t>
            </a:r>
            <a:r>
              <a:rPr lang="pl-PL" b="1" dirty="0" err="1"/>
              <a:t>hp</a:t>
            </a:r>
            <a:r>
              <a:rPr lang="pl-PL" b="1" dirty="0"/>
              <a:t> DeskJet450 i zainstaluj drukarkę </a:t>
            </a:r>
            <a:r>
              <a:rPr lang="pl-PL" b="1" dirty="0" err="1"/>
              <a:t>Brother</a:t>
            </a:r>
            <a:r>
              <a:rPr lang="pl-PL" b="1" dirty="0"/>
              <a:t> DCP-117C na porcie lokalnym LPT1</a:t>
            </a:r>
          </a:p>
          <a:p>
            <a:r>
              <a:rPr lang="pl-PL" b="1" dirty="0"/>
              <a:t>4. Przy użyciu konta admin zainstaluj </a:t>
            </a:r>
            <a:r>
              <a:rPr lang="pl-PL" b="1" dirty="0" err="1"/>
              <a:t>Libre</a:t>
            </a:r>
            <a:r>
              <a:rPr lang="pl-PL" b="1" dirty="0"/>
              <a:t> Office z katalogu instalacje na dysku c</a:t>
            </a:r>
          </a:p>
          <a:p>
            <a:r>
              <a:rPr lang="pl-PL" b="1" dirty="0"/>
              <a:t>5. Włącz kontrole rodzicielska umożliwiającą korzystanie z </a:t>
            </a:r>
            <a:r>
              <a:rPr lang="pl-PL" b="1" dirty="0" err="1"/>
              <a:t>Libre</a:t>
            </a:r>
            <a:r>
              <a:rPr lang="pl-PL" b="1" dirty="0"/>
              <a:t> Office na koncie biuro a uniemożliwiające na koncie </a:t>
            </a:r>
            <a:r>
              <a:rPr lang="pl-PL" b="1" dirty="0" err="1"/>
              <a:t>user</a:t>
            </a:r>
            <a:r>
              <a:rPr lang="pl-PL" b="1" dirty="0"/>
              <a:t> . </a:t>
            </a:r>
          </a:p>
          <a:p>
            <a:r>
              <a:rPr lang="pl-PL" b="1" dirty="0"/>
              <a:t>6. Sprawdź liczbę ukrytych plików i folderów na dysku c: </a:t>
            </a:r>
          </a:p>
          <a:p>
            <a:r>
              <a:rPr lang="pl-PL" b="1" dirty="0"/>
              <a:t>7. Użytkownik </a:t>
            </a:r>
            <a:r>
              <a:rPr lang="pl-PL" b="1" dirty="0" err="1"/>
              <a:t>user</a:t>
            </a:r>
            <a:r>
              <a:rPr lang="pl-PL" b="1" dirty="0"/>
              <a:t> skarży się na małą ilość miejsca na dysku C:  Rozwiąż problem sprawdzając czy dotyczy tez użytkownika biuro</a:t>
            </a:r>
          </a:p>
          <a:p>
            <a:r>
              <a:rPr lang="pl-PL" b="1" dirty="0"/>
              <a:t>8. Przywróć elementy panelu sterowania na koncie biuro </a:t>
            </a:r>
          </a:p>
          <a:p>
            <a:r>
              <a:rPr lang="pl-PL" b="1" dirty="0"/>
              <a:t>9. Zmień hasło użytkownikowi biuro na 123</a:t>
            </a:r>
          </a:p>
          <a:p>
            <a:r>
              <a:rPr lang="pl-PL" b="1" dirty="0"/>
              <a:t>10. Włącz zegar</a:t>
            </a:r>
          </a:p>
          <a:p>
            <a:r>
              <a:rPr lang="pl-PL" b="1" dirty="0"/>
              <a:t>11. Włącz możliwość użytkownikom standardowym zamykania systemu operacyjnego</a:t>
            </a:r>
          </a:p>
          <a:p>
            <a:pPr marL="342900" indent="-342900">
              <a:buAutoNum type="arabicPeriod" startAt="12"/>
            </a:pPr>
            <a:r>
              <a:rPr lang="pl-PL" b="1" dirty="0"/>
              <a:t>Na koncie </a:t>
            </a:r>
            <a:r>
              <a:rPr lang="pl-PL" b="1" dirty="0" err="1"/>
              <a:t>user</a:t>
            </a:r>
            <a:r>
              <a:rPr lang="pl-PL" b="1" dirty="0"/>
              <a:t> po zalogowaniu automatycznie uruchamia się notatnik. Napraw to</a:t>
            </a:r>
          </a:p>
          <a:p>
            <a:pPr marL="342900" indent="-342900">
              <a:buFontTx/>
              <a:buAutoNum type="arabicPeriod" startAt="12"/>
            </a:pPr>
            <a:r>
              <a:rPr lang="pl-PL" b="1" dirty="0"/>
              <a:t>Na koncie Biuro po zalogowaniu automatycznie uruchamia się kalkulator. Napraw to</a:t>
            </a:r>
          </a:p>
          <a:p>
            <a:pPr marL="342900" indent="-342900">
              <a:buFontTx/>
              <a:buAutoNum type="arabicPeriod" startAt="12"/>
            </a:pPr>
            <a:r>
              <a:rPr lang="pl-PL" b="1" dirty="0"/>
              <a:t>Użytkownik </a:t>
            </a:r>
            <a:r>
              <a:rPr lang="pl-PL" b="1" dirty="0" err="1"/>
              <a:t>user</a:t>
            </a:r>
            <a:r>
              <a:rPr lang="pl-PL" b="1" dirty="0"/>
              <a:t> nie ma dostępu do panelu sterowania napraw to </a:t>
            </a:r>
          </a:p>
          <a:p>
            <a:pPr marL="342900" indent="-342900">
              <a:buAutoNum type="arabicPeriod" startAt="12"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880288341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TM03457515[[fn=Widok]]</Template>
  <TotalTime>4748</TotalTime>
  <Words>13</Words>
  <Application>Microsoft Office PowerPoint</Application>
  <PresentationFormat>Panoramiczny</PresentationFormat>
  <Paragraphs>16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Century Schoolbook</vt:lpstr>
      <vt:lpstr>Wingdings 2</vt:lpstr>
      <vt:lpstr>View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Przeliczanie kodów liczbowych</dc:title>
  <dc:creator>ad</dc:creator>
  <cp:lastModifiedBy>DELL</cp:lastModifiedBy>
  <cp:revision>111</cp:revision>
  <dcterms:created xsi:type="dcterms:W3CDTF">2016-09-21T05:51:44Z</dcterms:created>
  <dcterms:modified xsi:type="dcterms:W3CDTF">2017-10-17T09:38:14Z</dcterms:modified>
</cp:coreProperties>
</file>